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57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84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93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03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72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23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40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19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36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8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62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113AE2B-4D66-437C-83AA-7FF618929B95}" type="datetimeFigureOut">
              <a:rPr lang="pt-BR" smtClean="0"/>
              <a:t>30/03/2018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93EC01B-EA9B-42B5-B140-6DE004A56D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93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3">
            <a:extLst>
              <a:ext uri="{FF2B5EF4-FFF2-40B4-BE49-F238E27FC236}">
                <a16:creationId xmlns:a16="http://schemas.microsoft.com/office/drawing/2014/main" id="{C0E54597-5EC5-4F75-B3BD-EFBB1C6095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-2311400" y="3259365"/>
            <a:ext cx="4892675" cy="2154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800" i="1" dirty="0">
                <a:latin typeface="Arial" panose="020B0604020202020204" pitchFamily="34" charset="0"/>
              </a:rPr>
              <a:t>Este material não pode ser utilizado sem consentimento prévio.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93E5D1A-D903-42AC-9E28-F53C5CC4CD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54150" y="-19073"/>
            <a:ext cx="6613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1000" b="1" dirty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pt-BR" altLang="pt-BR" sz="1000" b="1" dirty="0" err="1">
                <a:latin typeface="Times New Roman" pitchFamily="18" charset="0"/>
                <a:cs typeface="Times New Roman" pitchFamily="18" charset="0"/>
              </a:rPr>
              <a:t>ProspeCT&amp;I</a:t>
            </a:r>
            <a:r>
              <a:rPr lang="pt-BR" altLang="pt-BR" sz="1000" b="1" dirty="0">
                <a:latin typeface="Times New Roman" pitchFamily="18" charset="0"/>
                <a:cs typeface="Times New Roman" pitchFamily="18" charset="0"/>
              </a:rPr>
              <a:t> 2018 - </a:t>
            </a:r>
            <a:r>
              <a:rPr lang="pt-BR" sz="1000" b="1" dirty="0">
                <a:latin typeface="Times New Roman" pitchFamily="18" charset="0"/>
                <a:cs typeface="Times New Roman" pitchFamily="18" charset="0"/>
              </a:rPr>
              <a:t>Congresso Internacional do PROFNIT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1000" b="1" dirty="0">
                <a:latin typeface="Times New Roman" pitchFamily="18" charset="0"/>
                <a:cs typeface="Times New Roman" pitchFamily="18" charset="0"/>
              </a:rPr>
              <a:t>Congresso de Prospecção Tecnológica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895E3B92-F876-4912-A16D-4B2D200CB0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0" t="16400" r="14127" b="38837"/>
          <a:stretch>
            <a:fillRect/>
          </a:stretch>
        </p:blipFill>
        <p:spPr bwMode="auto">
          <a:xfrm>
            <a:off x="17113" y="19150"/>
            <a:ext cx="7207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m 56" descr="Photo 12-11-15 15 09 30.png">
            <a:extLst>
              <a:ext uri="{FF2B5EF4-FFF2-40B4-BE49-F238E27FC236}">
                <a16:creationId xmlns:a16="http://schemas.microsoft.com/office/drawing/2014/main" id="{6129143E-8EC5-4DE2-A1FA-863DC18289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1" t="21875" r="34375" b="40623"/>
          <a:stretch>
            <a:fillRect/>
          </a:stretch>
        </p:blipFill>
        <p:spPr bwMode="auto">
          <a:xfrm>
            <a:off x="8829675" y="9525"/>
            <a:ext cx="3143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" descr="logo_oficial_fortec">
            <a:extLst>
              <a:ext uri="{FF2B5EF4-FFF2-40B4-BE49-F238E27FC236}">
                <a16:creationId xmlns:a16="http://schemas.microsoft.com/office/drawing/2014/main" id="{88BB23A2-FFDA-4ACC-AD4B-3908F97698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0"/>
            <a:ext cx="3587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2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2874" y="1469763"/>
            <a:ext cx="8065655" cy="923330"/>
          </a:xfrm>
        </p:spPr>
        <p:txBody>
          <a:bodyPr>
            <a:noAutofit/>
          </a:bodyPr>
          <a:lstStyle/>
          <a:p>
            <a:r>
              <a:rPr lang="pt-BR" sz="3000" b="1" dirty="0"/>
              <a:t>Título</a:t>
            </a:r>
            <a:br>
              <a:rPr lang="pt-BR" sz="3000" b="1" dirty="0"/>
            </a:br>
            <a:br>
              <a:rPr lang="pt-BR" sz="3000" b="1" dirty="0"/>
            </a:br>
            <a:endParaRPr lang="pt-BR" sz="15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7400" y="2160881"/>
            <a:ext cx="6858000" cy="598263"/>
          </a:xfrm>
        </p:spPr>
        <p:txBody>
          <a:bodyPr>
            <a:normAutofit/>
          </a:bodyPr>
          <a:lstStyle/>
          <a:p>
            <a:r>
              <a:rPr lang="pt-BR" b="1" dirty="0"/>
              <a:t>Nome do Proponente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7005A297-F28B-49BB-9812-4A709F531A91}"/>
              </a:ext>
            </a:extLst>
          </p:cNvPr>
          <p:cNvSpPr txBox="1">
            <a:spLocks/>
          </p:cNvSpPr>
          <p:nvPr/>
        </p:nvSpPr>
        <p:spPr>
          <a:xfrm>
            <a:off x="520148" y="4098857"/>
            <a:ext cx="7772400" cy="12438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b="1" dirty="0"/>
              <a:t>Apresentação do (a) empreendedor (a)</a:t>
            </a:r>
          </a:p>
          <a:p>
            <a:endParaRPr lang="pt-BR" sz="3000" b="1" dirty="0"/>
          </a:p>
          <a:p>
            <a:r>
              <a:rPr lang="pt-BR" sz="3200" dirty="0"/>
              <a:t>Sugestão: colocar o resumo do CV Lattes, mas tendo o cuidado de destacar os dados importantes do seu empreendimento</a:t>
            </a:r>
          </a:p>
          <a:p>
            <a:endParaRPr lang="pt-BR" sz="3000" b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0BE31F-FF7F-41B3-BD6B-381E81C0EDCB}"/>
              </a:ext>
            </a:extLst>
          </p:cNvPr>
          <p:cNvSpPr/>
          <p:nvPr/>
        </p:nvSpPr>
        <p:spPr>
          <a:xfrm>
            <a:off x="520148" y="1536683"/>
            <a:ext cx="1105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o Logo da “Empresa”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22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6652" y="620394"/>
            <a:ext cx="7886700" cy="994172"/>
          </a:xfrm>
        </p:spPr>
        <p:txBody>
          <a:bodyPr>
            <a:normAutofit/>
          </a:bodyPr>
          <a:lstStyle/>
          <a:p>
            <a:r>
              <a:rPr lang="pt-BR" sz="3000" b="1" dirty="0"/>
              <a:t>Situação Problema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46651" y="1933740"/>
            <a:ext cx="8067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pt-BR" sz="2400" dirty="0"/>
              <a:t>Quando surgiu a ideia?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pt-BR" sz="2400" dirty="0"/>
              <a:t>Como surgiu a ideia?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pt-BR" sz="2400" dirty="0"/>
              <a:t>Porque surgiu a ideia?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pt-BR" sz="2400" dirty="0"/>
              <a:t>Qual a sua necessidade?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pt-BR" sz="2400" dirty="0"/>
              <a:t>Sugestão: procure escrever um parágrafo bem objetivo</a:t>
            </a:r>
          </a:p>
        </p:txBody>
      </p:sp>
    </p:spTree>
    <p:extLst>
      <p:ext uri="{BB962C8B-B14F-4D97-AF65-F5344CB8AC3E}">
        <p14:creationId xmlns:p14="http://schemas.microsoft.com/office/powerpoint/2010/main" val="227354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645" y="571191"/>
            <a:ext cx="7886700" cy="994172"/>
          </a:xfrm>
        </p:spPr>
        <p:txBody>
          <a:bodyPr>
            <a:normAutofit/>
          </a:bodyPr>
          <a:lstStyle/>
          <a:p>
            <a:r>
              <a:rPr lang="pt-BR" sz="3000" b="1" dirty="0"/>
              <a:t>Apresentação da solução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3645" y="1946471"/>
            <a:ext cx="8537713" cy="326350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Fazer uma descrição objetiva da proposta: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Destacando a área do conhecimento em que a ideia se enquadra; como por exemplo: tecnologia, engenharia, direito etc.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Fazer a descrição da inovação, porque a proposta é inovadora?</a:t>
            </a:r>
          </a:p>
          <a:p>
            <a:r>
              <a:rPr lang="pt-BR" dirty="0"/>
              <a:t>A qual mercado ela se destina?</a:t>
            </a:r>
          </a:p>
          <a:p>
            <a:r>
              <a:rPr lang="pt-BR" dirty="0"/>
              <a:t>Qual a tecnologia usada na sua confecção e o recurso necessário estimado?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326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035" y="604321"/>
            <a:ext cx="7886700" cy="994172"/>
          </a:xfrm>
        </p:spPr>
        <p:txBody>
          <a:bodyPr>
            <a:normAutofit/>
          </a:bodyPr>
          <a:lstStyle/>
          <a:p>
            <a:r>
              <a:rPr lang="pt-BR" sz="3000" b="1" dirty="0"/>
              <a:t>Contato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3718" y="2193337"/>
            <a:ext cx="7886700" cy="3263504"/>
          </a:xfrm>
        </p:spPr>
        <p:txBody>
          <a:bodyPr/>
          <a:lstStyle/>
          <a:p>
            <a:r>
              <a:rPr lang="pt-BR" sz="2400" dirty="0"/>
              <a:t>Nome</a:t>
            </a:r>
          </a:p>
          <a:p>
            <a:r>
              <a:rPr lang="pt-BR" sz="2400" dirty="0"/>
              <a:t>Telefone</a:t>
            </a:r>
          </a:p>
          <a:p>
            <a:r>
              <a:rPr lang="pt-BR" sz="2400" dirty="0" err="1"/>
              <a:t>email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5816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139</Words>
  <Application>Microsoft Office PowerPoint</Application>
  <PresentationFormat>Apresentação na tela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Título  </vt:lpstr>
      <vt:lpstr>Situação Problema</vt:lpstr>
      <vt:lpstr>Apresentação da solução</vt:lpstr>
      <vt:lpstr>Contato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Problemática:</dc:title>
  <dc:creator>Renata Farias</dc:creator>
  <cp:lastModifiedBy>CRISTINA Quintella</cp:lastModifiedBy>
  <cp:revision>25</cp:revision>
  <dcterms:created xsi:type="dcterms:W3CDTF">2017-05-01T17:15:17Z</dcterms:created>
  <dcterms:modified xsi:type="dcterms:W3CDTF">2018-03-30T21:26:29Z</dcterms:modified>
</cp:coreProperties>
</file>