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4"/>
  </p:notesMasterIdLst>
  <p:handoutMasterIdLst>
    <p:handoutMasterId r:id="rId5"/>
  </p:handoutMasterIdLst>
  <p:sldIdLst>
    <p:sldId id="663" r:id="rId2"/>
    <p:sldId id="1277" r:id="rId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4CE98"/>
    <a:srgbClr val="05CE97"/>
    <a:srgbClr val="00FFFF"/>
    <a:srgbClr val="FFFF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4662" autoAdjust="0"/>
  </p:normalViewPr>
  <p:slideViewPr>
    <p:cSldViewPr>
      <p:cViewPr>
        <p:scale>
          <a:sx n="66" d="100"/>
          <a:sy n="66" d="100"/>
        </p:scale>
        <p:origin x="576" y="204"/>
      </p:cViewPr>
      <p:guideLst>
        <p:guide orient="horz" pos="2160"/>
        <p:guide pos="2736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1688"/>
    </p:cViewPr>
  </p:sorterViewPr>
  <p:notesViewPr>
    <p:cSldViewPr>
      <p:cViewPr varScale="1">
        <p:scale>
          <a:sx n="66" d="100"/>
          <a:sy n="66" d="100"/>
        </p:scale>
        <p:origin x="-28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F200F-A57E-4644-B37B-B7FD75244482}" type="datetimeFigureOut">
              <a:rPr lang="pt-BR" smtClean="0"/>
              <a:pPr/>
              <a:t>10/09/2018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01C58-08FC-452F-BC4D-A8CA4570A0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117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6F80A67-F012-45EA-AF3C-FB5EAEED41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040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F20AFAA-90AB-4F56-AEA2-7F2501A8BDD2}" type="slidenum">
              <a:rPr lang="en-US" altLang="pt-BR" sz="1200" smtClean="0"/>
              <a:pPr/>
              <a:t>1</a:t>
            </a:fld>
            <a:endParaRPr lang="en-US" altLang="pt-BR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alt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9E10B-EB4E-41CB-A439-E505FA565DDC}" type="slidenum">
              <a:rPr lang="de-DE" altLang="pt-BR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de-DE" altLang="pt-BR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24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487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0453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>
            <a:lvl3pPr>
              <a:defRPr sz="1900">
                <a:latin typeface="Century" pitchFamily="18" charset="0"/>
              </a:defRPr>
            </a:lvl3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59981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70595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64000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318891"/>
            <a:ext cx="4040188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8377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18891"/>
            <a:ext cx="4041775" cy="42784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511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988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5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9747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4075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84213" y="504824"/>
            <a:ext cx="7920236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1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marL="640080" lvl="1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r>
              <a:rPr lang="pt-BR" dirty="0"/>
              <a:t>Segundo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1A9E2E-AB90-4EE5-935E-34AEA9FC9162}" type="datetimeFigureOut">
              <a:rPr lang="pt-BR"/>
              <a:pPr>
                <a:defRPr/>
              </a:pPr>
              <a:t>10/09/2018</a:t>
            </a:fld>
            <a:endParaRPr lang="pt-BR"/>
          </a:p>
        </p:txBody>
      </p:sp>
      <p:sp>
        <p:nvSpPr>
          <p:cNvPr id="7" name="CaixaDeTexto 3"/>
          <p:cNvSpPr txBox="1">
            <a:spLocks noChangeArrowheads="1"/>
          </p:cNvSpPr>
          <p:nvPr userDrawn="1"/>
        </p:nvSpPr>
        <p:spPr bwMode="auto">
          <a:xfrm>
            <a:off x="684213" y="0"/>
            <a:ext cx="8042275" cy="44627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115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Propriedade Intelectual e Transferência de Tecnologia para Inovação</a:t>
            </a:r>
          </a:p>
          <a:p>
            <a:pPr algn="ctr">
              <a:defRPr/>
            </a:pPr>
            <a:r>
              <a:rPr lang="pt-BR" altLang="pt-BR" sz="115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Disciplina: Seminários de Projetos de Trabalho de Conclusão de Curso</a:t>
            </a:r>
          </a:p>
        </p:txBody>
      </p:sp>
      <p:pic>
        <p:nvPicPr>
          <p:cNvPr id="1032" name="Imagem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88" y="2"/>
            <a:ext cx="682625" cy="54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m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81" y="7937"/>
            <a:ext cx="536423" cy="61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3"/>
          <p:cNvSpPr txBox="1">
            <a:spLocks noChangeArrowheads="1"/>
          </p:cNvSpPr>
          <p:nvPr userDrawn="1"/>
        </p:nvSpPr>
        <p:spPr bwMode="auto">
          <a:xfrm rot="16200000">
            <a:off x="-2320925" y="2935288"/>
            <a:ext cx="4892675" cy="269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pt-BR" altLang="pt-BR" sz="1150" i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material não pode ser utilizado sem consentimento prévio.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b="1" kern="1200">
          <a:solidFill>
            <a:schemeClr val="tx1"/>
          </a:solidFill>
          <a:latin typeface="Century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74320" indent="-274320" algn="l" rtl="0" eaLnBrk="1" fontAlgn="base" latinLnBrk="0" hangingPunct="1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Ø"/>
        <a:defRPr kumimoji="0" lang="pt-BR" sz="2400" kern="1200" dirty="0" smtClean="0">
          <a:solidFill>
            <a:schemeClr val="tx1"/>
          </a:solidFill>
          <a:latin typeface="Century" pitchFamily="18" charset="0"/>
          <a:ea typeface="+mn-ea"/>
          <a:cs typeface="+mn-cs"/>
        </a:defRPr>
      </a:lvl1pPr>
      <a:lvl2pPr marL="822960" indent="-4572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0" lang="pt-BR" sz="2100" kern="1200" dirty="0" smtClean="0">
          <a:solidFill>
            <a:schemeClr val="tx1"/>
          </a:solidFill>
          <a:latin typeface="Century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284984"/>
            <a:ext cx="7772400" cy="1008112"/>
          </a:xfrm>
        </p:spPr>
        <p:txBody>
          <a:bodyPr/>
          <a:lstStyle/>
          <a:p>
            <a:r>
              <a:rPr lang="pt-BR" dirty="0">
                <a:latin typeface="+mj-lt"/>
              </a:rPr>
              <a:t>Disciplina:</a:t>
            </a:r>
            <a:br>
              <a:rPr lang="pt-BR" dirty="0">
                <a:latin typeface="+mj-lt"/>
              </a:rPr>
            </a:br>
            <a:r>
              <a:rPr lang="pt-BR" dirty="0">
                <a:latin typeface="+mj-lt"/>
              </a:rPr>
              <a:t>Seminários de Projetos de Trabalho de Conclusão de Curso</a:t>
            </a:r>
            <a:br>
              <a:rPr lang="pt-BR" dirty="0">
                <a:latin typeface="+mj-lt"/>
              </a:rPr>
            </a:b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17" descr="Resultado de imagem para folha de maconha"/>
          <p:cNvSpPr>
            <a:spLocks noChangeAspect="1" noChangeArrowheads="1"/>
          </p:cNvSpPr>
          <p:nvPr/>
        </p:nvSpPr>
        <p:spPr bwMode="auto">
          <a:xfrm>
            <a:off x="161925" y="-15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4" name="AutoShape 19" descr="Resultado de imagem para folha de maconha"/>
          <p:cNvSpPr>
            <a:spLocks noChangeAspect="1" noChangeArrowheads="1"/>
          </p:cNvSpPr>
          <p:nvPr/>
        </p:nvSpPr>
        <p:spPr bwMode="auto">
          <a:xfrm>
            <a:off x="161925" y="-152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27584" y="766732"/>
            <a:ext cx="7488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TÍTULO</a:t>
            </a:r>
          </a:p>
          <a:p>
            <a:pPr marL="285750" indent="-285750">
              <a:buFont typeface="Courier New" pitchFamily="49" charset="0"/>
              <a:buChar char="o"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FORMATO DO PRODUTO ESCOLHIDO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CONTEXTUALIZAÇÃO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OBJETIVO</a:t>
            </a:r>
          </a:p>
          <a:p>
            <a:pPr marL="742950" lvl="1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JUSTIFICATIVA</a:t>
            </a:r>
          </a:p>
          <a:p>
            <a:pPr marL="342900" indent="-342900">
              <a:buAutoNum type="arabicPeriod"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EMBASAMENTO TEÓRICO E TÉCNICO</a:t>
            </a:r>
          </a:p>
          <a:p>
            <a:pPr marL="285750" indent="-285750">
              <a:buFont typeface="Courier New" pitchFamily="49" charset="0"/>
              <a:buChar char="o"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 PROCEDIMENTOS METODOLÓGICOS</a:t>
            </a:r>
          </a:p>
          <a:p>
            <a:pPr marL="342900" indent="-342900">
              <a:buAutoNum type="arabicPeriod"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RESULTADOS ESPERADOS (ENTREGÁVEIS)</a:t>
            </a:r>
          </a:p>
          <a:p>
            <a:pPr marL="342900" indent="-342900">
              <a:buFont typeface="Courier New" pitchFamily="49" charset="0"/>
              <a:buChar char="o"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CRONOGRAMA</a:t>
            </a:r>
          </a:p>
          <a:p>
            <a:pPr marL="342900" indent="-342900">
              <a:buAutoNum type="arabicPeriod"/>
            </a:pPr>
            <a:endParaRPr lang="pt-PT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pt-PT" sz="2000" dirty="0">
                <a:latin typeface="Arial" pitchFamily="34" charset="0"/>
                <a:cs typeface="Arial" pitchFamily="34" charset="0"/>
              </a:rPr>
              <a:t> REFERÊNCIAS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6695</TotalTime>
  <Words>28</Words>
  <Application>Microsoft Office PowerPoint</Application>
  <PresentationFormat>Apresentação na tela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</vt:lpstr>
      <vt:lpstr>Courier New</vt:lpstr>
      <vt:lpstr>Times New Roman</vt:lpstr>
      <vt:lpstr>Wingdings</vt:lpstr>
      <vt:lpstr>Tema do Office</vt:lpstr>
      <vt:lpstr>Disciplina: Seminários de Projetos de Trabalho de Conclusão de Curso </vt:lpstr>
      <vt:lpstr>Apresentação do PowerPoint</vt:lpstr>
    </vt:vector>
  </TitlesOfParts>
  <Company>UFBA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CQ</dc:creator>
  <cp:lastModifiedBy>CRISTINA Quintella</cp:lastModifiedBy>
  <cp:revision>553</cp:revision>
  <dcterms:created xsi:type="dcterms:W3CDTF">2004-12-02T11:32:16Z</dcterms:created>
  <dcterms:modified xsi:type="dcterms:W3CDTF">2018-09-10T11:27:27Z</dcterms:modified>
</cp:coreProperties>
</file>